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63" r:id="rId2"/>
    <p:sldId id="264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2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43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64" y="1"/>
            <a:ext cx="2946442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936BEF4D-7718-4FB8-93C9-ECF8401BFEC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52" y="4715154"/>
            <a:ext cx="5438140" cy="4466987"/>
          </a:xfrm>
          <a:prstGeom prst="rect">
            <a:avLst/>
          </a:prstGeom>
        </p:spPr>
        <p:txBody>
          <a:bodyPr vert="horz" lIns="91001" tIns="45501" rIns="91001" bIns="4550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663"/>
            <a:ext cx="2946443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64" y="9428663"/>
            <a:ext cx="2946442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2562EEED-14D2-49E4-BF85-8D34D7F88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902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D67170-D58E-4D26-8722-4D51FF4664BA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0C9BAFC-C3CF-428F-A4DA-38EF7D38D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757027/99aa00d3-9b2b-4106-a7b9-4ec04d1d46a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259" y="1517850"/>
            <a:ext cx="4064693" cy="7920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Неделя английского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языка</a:t>
            </a:r>
            <a:endParaRPr lang="en-US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7-12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октября 2019 года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2636912"/>
            <a:ext cx="5030886" cy="3465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I</a:t>
            </a:r>
            <a:r>
              <a:rPr lang="ru-RU" b="1" dirty="0">
                <a:solidFill>
                  <a:schemeClr val="tx1"/>
                </a:solidFill>
              </a:rPr>
              <a:t> день.  </a:t>
            </a:r>
            <a:r>
              <a:rPr lang="ru-RU" dirty="0" smtClean="0">
                <a:solidFill>
                  <a:schemeClr val="tx1"/>
                </a:solidFill>
              </a:rPr>
              <a:t>Организация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</a:t>
            </a:r>
            <a:r>
              <a:rPr lang="ru-RU" dirty="0" smtClean="0">
                <a:solidFill>
                  <a:schemeClr val="tx1"/>
                </a:solidFill>
              </a:rPr>
              <a:t>Выпуск </a:t>
            </a:r>
            <a:r>
              <a:rPr lang="ru-RU" dirty="0">
                <a:solidFill>
                  <a:schemeClr val="tx1"/>
                </a:solidFill>
              </a:rPr>
              <a:t>стенгазеты.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II</a:t>
            </a:r>
            <a:r>
              <a:rPr lang="ru-RU" b="1" dirty="0" smtClean="0">
                <a:solidFill>
                  <a:schemeClr val="tx1"/>
                </a:solidFill>
              </a:rPr>
              <a:t> день.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Викторина </a:t>
            </a:r>
            <a:r>
              <a:rPr lang="ru-RU" dirty="0">
                <a:solidFill>
                  <a:schemeClr val="tx1"/>
                </a:solidFill>
              </a:rPr>
              <a:t>«Эрудит»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          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5-6 классы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r>
              <a:rPr lang="en-US" dirty="0" smtClean="0">
                <a:solidFill>
                  <a:schemeClr val="tx1"/>
                </a:solidFill>
              </a:rPr>
              <a:t>          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en-US" b="1" dirty="0" smtClean="0">
                <a:solidFill>
                  <a:schemeClr val="tx1"/>
                </a:solidFill>
              </a:rPr>
              <a:t>III</a:t>
            </a:r>
            <a:r>
              <a:rPr lang="ru-RU" b="1" dirty="0" smtClean="0">
                <a:solidFill>
                  <a:schemeClr val="tx1"/>
                </a:solidFill>
              </a:rPr>
              <a:t> день.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Круглый </a:t>
            </a:r>
            <a:r>
              <a:rPr lang="ru-RU" dirty="0">
                <a:solidFill>
                  <a:schemeClr val="tx1"/>
                </a:solidFill>
              </a:rPr>
              <a:t>стол </a:t>
            </a: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Другой язык </a:t>
            </a:r>
            <a:r>
              <a:rPr lang="ru-RU" dirty="0" smtClean="0">
                <a:solidFill>
                  <a:schemeClr val="tx1"/>
                </a:solidFill>
              </a:rPr>
              <a:t>–</a:t>
            </a:r>
            <a:r>
              <a:rPr lang="en-US" dirty="0" smtClean="0">
                <a:solidFill>
                  <a:schemeClr val="tx1"/>
                </a:solidFill>
              </a:rPr>
              <a:t>                      </a:t>
            </a:r>
            <a:r>
              <a:rPr lang="ru-RU" dirty="0" smtClean="0">
                <a:solidFill>
                  <a:schemeClr val="tx1"/>
                </a:solidFill>
              </a:rPr>
              <a:t>другое </a:t>
            </a:r>
            <a:r>
              <a:rPr lang="ru-RU" dirty="0">
                <a:solidFill>
                  <a:schemeClr val="tx1"/>
                </a:solidFill>
              </a:rPr>
              <a:t>видение жизни» (9-11 классы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en-US" b="1" dirty="0">
                <a:solidFill>
                  <a:schemeClr val="tx1"/>
                </a:solidFill>
              </a:rPr>
              <a:t>IV</a:t>
            </a:r>
            <a:r>
              <a:rPr lang="ru-RU" b="1" dirty="0">
                <a:solidFill>
                  <a:schemeClr val="tx1"/>
                </a:solidFill>
              </a:rPr>
              <a:t> день. </a:t>
            </a:r>
            <a:r>
              <a:rPr lang="ru-RU" dirty="0">
                <a:solidFill>
                  <a:schemeClr val="tx1"/>
                </a:solidFill>
              </a:rPr>
              <a:t>Игра – путешествие 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В поисках сокровищ» (1-4 классы)</a:t>
            </a:r>
          </a:p>
          <a:p>
            <a:pPr lvl="0"/>
            <a:r>
              <a:rPr lang="en-US" b="1" dirty="0" smtClean="0">
                <a:solidFill>
                  <a:schemeClr val="tx1"/>
                </a:solidFill>
              </a:rPr>
              <a:t>V </a:t>
            </a:r>
            <a:r>
              <a:rPr lang="ru-RU" b="1" dirty="0" smtClean="0">
                <a:solidFill>
                  <a:schemeClr val="tx1"/>
                </a:solidFill>
              </a:rPr>
              <a:t>день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Конкурс – путешествие </a:t>
            </a:r>
            <a:endParaRPr lang="ru-RU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страну здоровья «</a:t>
            </a:r>
            <a:r>
              <a:rPr lang="ru-RU" dirty="0" smtClean="0">
                <a:solidFill>
                  <a:schemeClr val="tx1"/>
                </a:solidFill>
              </a:rPr>
              <a:t>Кулинарная </a:t>
            </a:r>
            <a:r>
              <a:rPr lang="ru-RU" dirty="0">
                <a:solidFill>
                  <a:schemeClr val="tx1"/>
                </a:solidFill>
              </a:rPr>
              <a:t>дуэль» </a:t>
            </a:r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7-8 классы)</a:t>
            </a:r>
          </a:p>
          <a:p>
            <a:pPr lvl="0"/>
            <a:r>
              <a:rPr lang="en-US" b="1" dirty="0" smtClean="0">
                <a:solidFill>
                  <a:schemeClr val="tx1"/>
                </a:solidFill>
              </a:rPr>
              <a:t>VI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день. </a:t>
            </a:r>
            <a:r>
              <a:rPr lang="ru-RU" dirty="0">
                <a:solidFill>
                  <a:schemeClr val="tx1"/>
                </a:solidFill>
              </a:rPr>
              <a:t>Конкурс листовок «Время говорить по-английски!» (5-11 классы)</a:t>
            </a:r>
          </a:p>
          <a:p>
            <a:r>
              <a:rPr lang="ru-RU" dirty="0">
                <a:solidFill>
                  <a:schemeClr val="tx1"/>
                </a:solidFill>
              </a:rPr>
              <a:t>Подведение итогов недели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5259" y="131754"/>
            <a:ext cx="2786082" cy="1285884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2"/>
                </a:solidFill>
              </a:rPr>
              <a:t>Утверждаю: _______</a:t>
            </a:r>
          </a:p>
          <a:p>
            <a:r>
              <a:rPr lang="ru-RU" sz="1400" dirty="0" smtClean="0">
                <a:solidFill>
                  <a:schemeClr val="tx2"/>
                </a:solidFill>
              </a:rPr>
              <a:t>Директор школы </a:t>
            </a:r>
            <a:r>
              <a:rPr lang="ru-RU" sz="1400" dirty="0" err="1" smtClean="0">
                <a:solidFill>
                  <a:schemeClr val="tx2"/>
                </a:solidFill>
              </a:rPr>
              <a:t>Р.Р.Насибуллин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757027/99aa00d3-9b2b-4106-a7b9-4ec04d1d46a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323528" y="296238"/>
            <a:ext cx="3096344" cy="919914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4042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Luck!</a:t>
            </a:r>
            <a:endParaRPr lang="ru-RU" sz="2400" b="1" dirty="0">
              <a:solidFill>
                <a:srgbClr val="4042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266290"/>
            <a:ext cx="3695964" cy="93610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The Week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                               </a:t>
            </a: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of the English </a:t>
            </a: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Language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/>
            </a:r>
            <a:b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</a:br>
            <a:r>
              <a:rPr lang="en-US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the </a:t>
            </a:r>
            <a:r>
              <a:rPr lang="ru-RU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7</a:t>
            </a:r>
            <a:r>
              <a:rPr lang="en-US" sz="1400" b="1" baseline="30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th</a:t>
            </a:r>
            <a:r>
              <a:rPr lang="en-US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–12</a:t>
            </a:r>
            <a:r>
              <a:rPr lang="en-US" sz="1400" b="1" baseline="300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th</a:t>
            </a:r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 </a:t>
            </a:r>
            <a:r>
              <a:rPr lang="en-US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of </a:t>
            </a:r>
            <a:r>
              <a:rPr lang="en-US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October 2019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78118" y="4293096"/>
            <a:ext cx="5213118" cy="99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The 1</a:t>
            </a:r>
            <a:r>
              <a:rPr lang="en-US" b="1" baseline="30000" dirty="0">
                <a:solidFill>
                  <a:schemeClr val="tx1"/>
                </a:solidFill>
              </a:rPr>
              <a:t>st</a:t>
            </a:r>
            <a:r>
              <a:rPr lang="en-US" b="1" dirty="0">
                <a:solidFill>
                  <a:schemeClr val="tx1"/>
                </a:solidFill>
              </a:rPr>
              <a:t> day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en-US" dirty="0" smtClean="0">
                <a:solidFill>
                  <a:schemeClr val="tx1"/>
                </a:solidFill>
              </a:rPr>
              <a:t>The Organization</a:t>
            </a:r>
            <a:r>
              <a:rPr lang="ru-RU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              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Making </a:t>
            </a:r>
            <a:r>
              <a:rPr lang="en-US" dirty="0">
                <a:solidFill>
                  <a:schemeClr val="tx1"/>
                </a:solidFill>
              </a:rPr>
              <a:t>of the wall newspaper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The 2</a:t>
            </a:r>
            <a:r>
              <a:rPr lang="en-US" b="1" baseline="30000" dirty="0">
                <a:solidFill>
                  <a:schemeClr val="tx1"/>
                </a:solidFill>
              </a:rPr>
              <a:t>nd</a:t>
            </a:r>
            <a:r>
              <a:rPr lang="en-US" b="1" dirty="0">
                <a:solidFill>
                  <a:schemeClr val="tx1"/>
                </a:solidFill>
              </a:rPr>
              <a:t> day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The Quiz «The Erudite</a:t>
            </a:r>
            <a:r>
              <a:rPr lang="en-US" dirty="0" smtClean="0">
                <a:solidFill>
                  <a:schemeClr val="tx1"/>
                </a:solidFill>
              </a:rPr>
              <a:t>»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</a:t>
            </a:r>
            <a:r>
              <a:rPr lang="en-US" dirty="0">
                <a:solidFill>
                  <a:schemeClr val="tx1"/>
                </a:solidFill>
              </a:rPr>
              <a:t>(the </a:t>
            </a:r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-6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Forms)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3</a:t>
            </a:r>
            <a:r>
              <a:rPr lang="en-US" b="1" baseline="30000" dirty="0">
                <a:solidFill>
                  <a:schemeClr val="tx1"/>
                </a:solidFill>
              </a:rPr>
              <a:t>rd</a:t>
            </a:r>
            <a:r>
              <a:rPr lang="en-US" b="1" dirty="0">
                <a:solidFill>
                  <a:schemeClr val="tx1"/>
                </a:solidFill>
              </a:rPr>
              <a:t> day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The Round Table Discussion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A </a:t>
            </a:r>
            <a:r>
              <a:rPr lang="ru-RU" dirty="0" err="1">
                <a:solidFill>
                  <a:schemeClr val="tx1"/>
                </a:solidFill>
              </a:rPr>
              <a:t>Different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Language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is</a:t>
            </a:r>
            <a:r>
              <a:rPr lang="ru-RU" dirty="0">
                <a:solidFill>
                  <a:schemeClr val="tx1"/>
                </a:solidFill>
              </a:rPr>
              <a:t> a </a:t>
            </a:r>
            <a:r>
              <a:rPr lang="ru-RU" dirty="0" err="1">
                <a:solidFill>
                  <a:schemeClr val="tx1"/>
                </a:solidFill>
              </a:rPr>
              <a:t>Different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Vision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of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Life</a:t>
            </a:r>
            <a:r>
              <a:rPr lang="ru-RU" dirty="0">
                <a:solidFill>
                  <a:schemeClr val="tx1"/>
                </a:solidFill>
              </a:rPr>
              <a:t>» (</a:t>
            </a:r>
            <a:r>
              <a:rPr lang="ru-RU" dirty="0" err="1">
                <a:solidFill>
                  <a:schemeClr val="tx1"/>
                </a:solidFill>
              </a:rPr>
              <a:t>the</a:t>
            </a:r>
            <a:r>
              <a:rPr lang="ru-RU" dirty="0">
                <a:solidFill>
                  <a:schemeClr val="tx1"/>
                </a:solidFill>
              </a:rPr>
              <a:t> 9</a:t>
            </a:r>
            <a:r>
              <a:rPr lang="ru-RU" baseline="30000" dirty="0">
                <a:solidFill>
                  <a:schemeClr val="tx1"/>
                </a:solidFill>
              </a:rPr>
              <a:t>th</a:t>
            </a:r>
            <a:r>
              <a:rPr lang="ru-RU" dirty="0">
                <a:solidFill>
                  <a:schemeClr val="tx1"/>
                </a:solidFill>
              </a:rPr>
              <a:t>-11</a:t>
            </a:r>
            <a:r>
              <a:rPr lang="ru-RU" baseline="30000" dirty="0">
                <a:solidFill>
                  <a:schemeClr val="tx1"/>
                </a:solidFill>
              </a:rPr>
              <a:t>th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Forms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4</a:t>
            </a:r>
            <a:r>
              <a:rPr lang="en-US" b="1" baseline="30000" dirty="0">
                <a:solidFill>
                  <a:schemeClr val="tx1"/>
                </a:solidFill>
              </a:rPr>
              <a:t>th</a:t>
            </a:r>
            <a:r>
              <a:rPr lang="en-US" b="1" dirty="0">
                <a:solidFill>
                  <a:schemeClr val="tx1"/>
                </a:solidFill>
              </a:rPr>
              <a:t> day.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smtClean="0">
                <a:solidFill>
                  <a:schemeClr val="tx1"/>
                </a:solidFill>
              </a:rPr>
              <a:t>Game – Journey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«Treasure Searching» (the 1</a:t>
            </a:r>
            <a:r>
              <a:rPr lang="en-US" baseline="30000" dirty="0">
                <a:solidFill>
                  <a:schemeClr val="tx1"/>
                </a:solidFill>
              </a:rPr>
              <a:t>st</a:t>
            </a:r>
            <a:r>
              <a:rPr lang="en-US" dirty="0">
                <a:solidFill>
                  <a:schemeClr val="tx1"/>
                </a:solidFill>
              </a:rPr>
              <a:t>-4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Forms)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5</a:t>
            </a:r>
            <a:r>
              <a:rPr lang="en-US" b="1" baseline="30000" dirty="0">
                <a:solidFill>
                  <a:schemeClr val="tx1"/>
                </a:solidFill>
              </a:rPr>
              <a:t>th</a:t>
            </a:r>
            <a:r>
              <a:rPr lang="en-US" b="1" dirty="0">
                <a:solidFill>
                  <a:schemeClr val="tx1"/>
                </a:solidFill>
              </a:rPr>
              <a:t> day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smtClean="0">
                <a:solidFill>
                  <a:schemeClr val="tx1"/>
                </a:solidFill>
              </a:rPr>
              <a:t>Trip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en-US" dirty="0" smtClean="0">
                <a:solidFill>
                  <a:schemeClr val="tx1"/>
                </a:solidFill>
              </a:rPr>
              <a:t>Competition </a:t>
            </a:r>
            <a:r>
              <a:rPr lang="en-US" dirty="0">
                <a:solidFill>
                  <a:schemeClr val="tx1"/>
                </a:solidFill>
              </a:rPr>
              <a:t>to the Health-City «Culinary Duel» (the 7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-8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Forms)</a:t>
            </a:r>
            <a:endParaRPr 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6</a:t>
            </a:r>
            <a:r>
              <a:rPr lang="en-US" b="1" baseline="30000" dirty="0">
                <a:solidFill>
                  <a:schemeClr val="tx1"/>
                </a:solidFill>
              </a:rPr>
              <a:t>th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day.</a:t>
            </a:r>
            <a:r>
              <a:rPr lang="en-US" dirty="0" smtClean="0">
                <a:solidFill>
                  <a:schemeClr val="tx1"/>
                </a:solidFill>
              </a:rPr>
              <a:t> The </a:t>
            </a:r>
            <a:r>
              <a:rPr lang="en-US" dirty="0">
                <a:solidFill>
                  <a:schemeClr val="tx1"/>
                </a:solidFill>
              </a:rPr>
              <a:t>Leaflet </a:t>
            </a:r>
            <a:r>
              <a:rPr lang="ru-RU" dirty="0">
                <a:solidFill>
                  <a:schemeClr val="tx1"/>
                </a:solidFill>
              </a:rPr>
              <a:t>–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Competition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en-US" dirty="0" smtClean="0">
                <a:solidFill>
                  <a:schemeClr val="tx1"/>
                </a:solidFill>
              </a:rPr>
              <a:t>It’s </a:t>
            </a:r>
            <a:r>
              <a:rPr lang="en-US" dirty="0">
                <a:solidFill>
                  <a:schemeClr val="tx1"/>
                </a:solidFill>
              </a:rPr>
              <a:t>Time to Speak English</a:t>
            </a:r>
            <a:r>
              <a:rPr lang="en-US" dirty="0" smtClean="0">
                <a:solidFill>
                  <a:schemeClr val="tx1"/>
                </a:solidFill>
              </a:rPr>
              <a:t>!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>
                <a:solidFill>
                  <a:schemeClr val="tx1"/>
                </a:solidFill>
              </a:rPr>
              <a:t>the 5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-11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Forms)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Summing </a:t>
            </a:r>
            <a:r>
              <a:rPr lang="en-US" dirty="0">
                <a:solidFill>
                  <a:schemeClr val="tx1"/>
                </a:solidFill>
              </a:rPr>
              <a:t>up the week</a:t>
            </a:r>
            <a:endParaRPr lang="ru-RU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993</TotalTime>
  <Words>226</Words>
  <Application>Microsoft Office PowerPoint</Application>
  <PresentationFormat>Экран (4:3)</PresentationFormat>
  <Paragraphs>31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Calibri</vt:lpstr>
      <vt:lpstr>Century</vt:lpstr>
      <vt:lpstr>Century Schoolbook</vt:lpstr>
      <vt:lpstr>Wingdings</vt:lpstr>
      <vt:lpstr>Wingdings 2</vt:lpstr>
      <vt:lpstr>Эркер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иностранных языков 29 ноября-4 декабря 2010 года</dc:title>
  <dc:creator>дом</dc:creator>
  <cp:lastModifiedBy>PC</cp:lastModifiedBy>
  <cp:revision>55</cp:revision>
  <cp:lastPrinted>2019-09-29T20:13:24Z</cp:lastPrinted>
  <dcterms:created xsi:type="dcterms:W3CDTF">2003-01-01T01:46:06Z</dcterms:created>
  <dcterms:modified xsi:type="dcterms:W3CDTF">2019-10-17T14:16:37Z</dcterms:modified>
</cp:coreProperties>
</file>